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9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9565ED5-8B8E-4E02-BD8E-EAF5943D14BA}" type="datetimeFigureOut">
              <a:rPr lang="zh-TW" altLang="en-US" smtClean="0"/>
              <a:t>2016/4/12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9E7D63-B45C-48FF-9173-58FF28FDA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15616" y="270892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rgbClr val="2020D0"/>
                </a:solidFill>
                <a:latin typeface="文鼎顏楷" panose="020B0609010101010101" pitchFamily="49" charset="-120"/>
                <a:ea typeface="文鼎顏楷" panose="020B0609010101010101" pitchFamily="49" charset="-120"/>
              </a:rPr>
              <a:t>攜手激勵寒假 </a:t>
            </a:r>
            <a:r>
              <a:rPr lang="en-US" altLang="zh-TW" sz="6000" dirty="0">
                <a:solidFill>
                  <a:srgbClr val="2020D0"/>
                </a:solidFill>
                <a:latin typeface="文鼎顏楷" panose="020B0609010101010101" pitchFamily="49" charset="-120"/>
                <a:ea typeface="文鼎顏楷" panose="020B0609010101010101" pitchFamily="49" charset="-120"/>
              </a:rPr>
              <a:t>A </a:t>
            </a:r>
            <a:r>
              <a:rPr lang="zh-TW" altLang="en-US" sz="6000" dirty="0">
                <a:solidFill>
                  <a:srgbClr val="2020D0"/>
                </a:solidFill>
                <a:latin typeface="文鼎顏楷" panose="020B0609010101010101" pitchFamily="49" charset="-120"/>
                <a:ea typeface="文鼎顏楷" panose="020B0609010101010101" pitchFamily="49" charset="-120"/>
              </a:rPr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4107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9801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58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5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327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5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28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6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74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7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46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7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721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7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49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7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767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7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24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8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19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79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8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02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8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850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8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527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8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6515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8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336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9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372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9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9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096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132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07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5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181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425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461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844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552329" y="3244334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攜手激勵寒假 </a:t>
            </a:r>
            <a:r>
              <a:rPr lang="en-US" altLang="zh-TW" dirty="0"/>
              <a:t>A </a:t>
            </a:r>
            <a:r>
              <a:rPr lang="zh-TW" altLang="en-US" dirty="0"/>
              <a:t>班</a:t>
            </a:r>
          </a:p>
        </p:txBody>
      </p:sp>
      <p:sp>
        <p:nvSpPr>
          <p:cNvPr id="4" name="矩形 3"/>
          <p:cNvSpPr/>
          <p:nvPr/>
        </p:nvSpPr>
        <p:spPr>
          <a:xfrm>
            <a:off x="3552329" y="3244334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攜手激勵寒假 </a:t>
            </a:r>
            <a:r>
              <a:rPr lang="en-US" altLang="zh-TW" dirty="0"/>
              <a:t>A </a:t>
            </a:r>
            <a:r>
              <a:rPr lang="zh-TW" altLang="en-US" dirty="0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1291239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7624" y="2636912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rgbClr val="2020D0"/>
                </a:solidFill>
                <a:latin typeface="文鼎顏楷" panose="020B0609010101010101" pitchFamily="49" charset="-120"/>
                <a:ea typeface="文鼎顏楷" panose="020B0609010101010101" pitchFamily="49" charset="-120"/>
              </a:rPr>
              <a:t>攜手激勵寒假 </a:t>
            </a:r>
            <a:r>
              <a:rPr lang="en-US" altLang="zh-TW" sz="6000" dirty="0" smtClean="0">
                <a:solidFill>
                  <a:srgbClr val="2020D0"/>
                </a:solidFill>
                <a:latin typeface="文鼎顏楷" panose="020B0609010101010101" pitchFamily="49" charset="-120"/>
                <a:ea typeface="文鼎顏楷" panose="020B0609010101010101" pitchFamily="49" charset="-120"/>
              </a:rPr>
              <a:t>B </a:t>
            </a:r>
            <a:r>
              <a:rPr lang="zh-TW" altLang="en-US" sz="6000" dirty="0">
                <a:solidFill>
                  <a:srgbClr val="2020D0"/>
                </a:solidFill>
                <a:latin typeface="文鼎顏楷" panose="020B0609010101010101" pitchFamily="49" charset="-120"/>
                <a:ea typeface="文鼎顏楷" panose="020B0609010101010101" pitchFamily="49" charset="-120"/>
              </a:rPr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215853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814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768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867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468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70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656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4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107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4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1621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48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2631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035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6358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5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661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5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403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35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46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5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595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5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4865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6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6701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6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2271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6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697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6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40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6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5919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354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6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7457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6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003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04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6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51818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7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2252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7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2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7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9283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8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1021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8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3392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8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0474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9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436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9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7336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63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6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9750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7843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3434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462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3683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0085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8405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6693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2464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28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4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13958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9922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0106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1488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4759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7711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79417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2979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5616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30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8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01908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131544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4130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446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9743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1650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5716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0917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1167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31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SCN99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653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</TotalTime>
  <Words>20</Words>
  <Application>Microsoft Office PowerPoint</Application>
  <PresentationFormat>如螢幕大小 (4:3)</PresentationFormat>
  <Paragraphs>4</Paragraphs>
  <Slides>100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100</vt:i4>
      </vt:variant>
    </vt:vector>
  </HeadingPairs>
  <TitlesOfParts>
    <vt:vector size="101" baseType="lpstr"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攜手激勵寒假 A 班</dc:title>
  <dc:creator>韓佳芳</dc:creator>
  <cp:lastModifiedBy>韓佳芳</cp:lastModifiedBy>
  <cp:revision>5</cp:revision>
  <dcterms:created xsi:type="dcterms:W3CDTF">2016-04-11T07:59:15Z</dcterms:created>
  <dcterms:modified xsi:type="dcterms:W3CDTF">2016-04-12T00:01:51Z</dcterms:modified>
</cp:coreProperties>
</file>